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5" r:id="rId5"/>
    <p:sldId id="266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80" d="100"/>
          <a:sy n="80" d="100"/>
        </p:scale>
        <p:origin x="6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BM_ADMIN\Box%20Sync\Projects\Trade%20Surveillance\Trend%20Analysis\WellsFargo\ExplainTrend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BM_ADMIN\Box%20Sync\Projects\Trade%20Surveillance\Trend%20Analysis\WellsFargo\ExplainTrend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BM_ADMIN\Box%20Sync\Projects\Trade%20Surveillance\Trend%20Analysis\WellsFargo\ExplainTrend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raw complaint</a:t>
            </a:r>
            <a:r>
              <a:rPr lang="en-US" baseline="0"/>
              <a:t> </a:t>
            </a:r>
            <a:r>
              <a:rPr lang="en-US"/>
              <a:t>count showing</a:t>
            </a:r>
            <a:r>
              <a:rPr lang="en-US" baseline="0"/>
              <a:t> weekly seasonality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'7 day smoothin'!$B$1</c:f>
              <c:strCache>
                <c:ptCount val="1"/>
                <c:pt idx="0">
                  <c:v>count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numRef>
              <c:f>'7 day smoothin'!$A$2:$A$62</c:f>
              <c:numCache>
                <c:formatCode>m/d/yyyy</c:formatCode>
                <c:ptCount val="61"/>
                <c:pt idx="0">
                  <c:v>42856</c:v>
                </c:pt>
                <c:pt idx="1">
                  <c:v>42857</c:v>
                </c:pt>
                <c:pt idx="2">
                  <c:v>42858</c:v>
                </c:pt>
                <c:pt idx="3">
                  <c:v>42859</c:v>
                </c:pt>
                <c:pt idx="4">
                  <c:v>42860</c:v>
                </c:pt>
                <c:pt idx="5">
                  <c:v>42861</c:v>
                </c:pt>
                <c:pt idx="6">
                  <c:v>42862</c:v>
                </c:pt>
                <c:pt idx="7">
                  <c:v>42863</c:v>
                </c:pt>
                <c:pt idx="8">
                  <c:v>42864</c:v>
                </c:pt>
                <c:pt idx="9">
                  <c:v>42865</c:v>
                </c:pt>
                <c:pt idx="10">
                  <c:v>42866</c:v>
                </c:pt>
                <c:pt idx="11">
                  <c:v>42867</c:v>
                </c:pt>
                <c:pt idx="12">
                  <c:v>42868</c:v>
                </c:pt>
                <c:pt idx="13">
                  <c:v>42869</c:v>
                </c:pt>
                <c:pt idx="14">
                  <c:v>42870</c:v>
                </c:pt>
                <c:pt idx="15">
                  <c:v>42871</c:v>
                </c:pt>
                <c:pt idx="16">
                  <c:v>42872</c:v>
                </c:pt>
                <c:pt idx="17">
                  <c:v>42873</c:v>
                </c:pt>
                <c:pt idx="18">
                  <c:v>42874</c:v>
                </c:pt>
                <c:pt idx="19">
                  <c:v>42875</c:v>
                </c:pt>
                <c:pt idx="20">
                  <c:v>42876</c:v>
                </c:pt>
                <c:pt idx="21">
                  <c:v>42877</c:v>
                </c:pt>
                <c:pt idx="22">
                  <c:v>42878</c:v>
                </c:pt>
                <c:pt idx="23">
                  <c:v>42879</c:v>
                </c:pt>
                <c:pt idx="24">
                  <c:v>42880</c:v>
                </c:pt>
                <c:pt idx="25">
                  <c:v>42881</c:v>
                </c:pt>
                <c:pt idx="26">
                  <c:v>42882</c:v>
                </c:pt>
                <c:pt idx="27">
                  <c:v>42883</c:v>
                </c:pt>
                <c:pt idx="28">
                  <c:v>42884</c:v>
                </c:pt>
                <c:pt idx="29">
                  <c:v>42885</c:v>
                </c:pt>
                <c:pt idx="30">
                  <c:v>42886</c:v>
                </c:pt>
                <c:pt idx="31">
                  <c:v>42887</c:v>
                </c:pt>
                <c:pt idx="32">
                  <c:v>42888</c:v>
                </c:pt>
                <c:pt idx="33">
                  <c:v>42889</c:v>
                </c:pt>
                <c:pt idx="34">
                  <c:v>42890</c:v>
                </c:pt>
                <c:pt idx="35">
                  <c:v>42891</c:v>
                </c:pt>
                <c:pt idx="36">
                  <c:v>42892</c:v>
                </c:pt>
                <c:pt idx="37">
                  <c:v>42893</c:v>
                </c:pt>
                <c:pt idx="38">
                  <c:v>42894</c:v>
                </c:pt>
                <c:pt idx="39">
                  <c:v>42895</c:v>
                </c:pt>
                <c:pt idx="40">
                  <c:v>42896</c:v>
                </c:pt>
                <c:pt idx="41">
                  <c:v>42897</c:v>
                </c:pt>
                <c:pt idx="42">
                  <c:v>42898</c:v>
                </c:pt>
                <c:pt idx="43">
                  <c:v>42899</c:v>
                </c:pt>
                <c:pt idx="44">
                  <c:v>42900</c:v>
                </c:pt>
                <c:pt idx="45">
                  <c:v>42901</c:v>
                </c:pt>
                <c:pt idx="46">
                  <c:v>42902</c:v>
                </c:pt>
                <c:pt idx="47">
                  <c:v>42903</c:v>
                </c:pt>
                <c:pt idx="48">
                  <c:v>42904</c:v>
                </c:pt>
                <c:pt idx="49">
                  <c:v>42905</c:v>
                </c:pt>
                <c:pt idx="50">
                  <c:v>42906</c:v>
                </c:pt>
                <c:pt idx="51">
                  <c:v>42907</c:v>
                </c:pt>
                <c:pt idx="52">
                  <c:v>42908</c:v>
                </c:pt>
                <c:pt idx="53">
                  <c:v>42909</c:v>
                </c:pt>
                <c:pt idx="54">
                  <c:v>42910</c:v>
                </c:pt>
                <c:pt idx="55">
                  <c:v>42911</c:v>
                </c:pt>
                <c:pt idx="56">
                  <c:v>42912</c:v>
                </c:pt>
                <c:pt idx="57">
                  <c:v>42913</c:v>
                </c:pt>
                <c:pt idx="58">
                  <c:v>42914</c:v>
                </c:pt>
                <c:pt idx="59">
                  <c:v>42915</c:v>
                </c:pt>
                <c:pt idx="60">
                  <c:v>42916</c:v>
                </c:pt>
              </c:numCache>
            </c:numRef>
          </c:cat>
          <c:val>
            <c:numRef>
              <c:f>'7 day smoothin'!$B$2:$B$62</c:f>
              <c:numCache>
                <c:formatCode>General</c:formatCode>
                <c:ptCount val="61"/>
                <c:pt idx="0">
                  <c:v>5</c:v>
                </c:pt>
                <c:pt idx="1">
                  <c:v>3</c:v>
                </c:pt>
                <c:pt idx="2">
                  <c:v>6</c:v>
                </c:pt>
                <c:pt idx="3">
                  <c:v>4</c:v>
                </c:pt>
                <c:pt idx="4">
                  <c:v>8</c:v>
                </c:pt>
                <c:pt idx="5">
                  <c:v>1</c:v>
                </c:pt>
                <c:pt idx="6">
                  <c:v>1</c:v>
                </c:pt>
                <c:pt idx="7">
                  <c:v>4</c:v>
                </c:pt>
                <c:pt idx="8">
                  <c:v>7</c:v>
                </c:pt>
                <c:pt idx="9">
                  <c:v>5</c:v>
                </c:pt>
                <c:pt idx="10">
                  <c:v>6</c:v>
                </c:pt>
                <c:pt idx="11">
                  <c:v>5</c:v>
                </c:pt>
                <c:pt idx="12">
                  <c:v>0</c:v>
                </c:pt>
                <c:pt idx="13">
                  <c:v>1</c:v>
                </c:pt>
                <c:pt idx="14">
                  <c:v>5</c:v>
                </c:pt>
                <c:pt idx="15">
                  <c:v>3</c:v>
                </c:pt>
                <c:pt idx="16">
                  <c:v>9</c:v>
                </c:pt>
                <c:pt idx="17">
                  <c:v>3</c:v>
                </c:pt>
                <c:pt idx="18">
                  <c:v>8</c:v>
                </c:pt>
                <c:pt idx="19">
                  <c:v>0</c:v>
                </c:pt>
                <c:pt idx="20">
                  <c:v>1</c:v>
                </c:pt>
                <c:pt idx="21">
                  <c:v>7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5</c:v>
                </c:pt>
                <c:pt idx="26">
                  <c:v>0</c:v>
                </c:pt>
                <c:pt idx="27">
                  <c:v>1</c:v>
                </c:pt>
                <c:pt idx="28">
                  <c:v>0</c:v>
                </c:pt>
                <c:pt idx="29">
                  <c:v>8</c:v>
                </c:pt>
                <c:pt idx="30">
                  <c:v>8</c:v>
                </c:pt>
                <c:pt idx="31">
                  <c:v>6</c:v>
                </c:pt>
                <c:pt idx="32">
                  <c:v>4</c:v>
                </c:pt>
                <c:pt idx="33">
                  <c:v>1</c:v>
                </c:pt>
                <c:pt idx="34">
                  <c:v>0</c:v>
                </c:pt>
                <c:pt idx="35">
                  <c:v>5</c:v>
                </c:pt>
                <c:pt idx="36">
                  <c:v>15</c:v>
                </c:pt>
                <c:pt idx="37">
                  <c:v>8</c:v>
                </c:pt>
                <c:pt idx="38">
                  <c:v>11</c:v>
                </c:pt>
                <c:pt idx="39">
                  <c:v>8</c:v>
                </c:pt>
                <c:pt idx="40">
                  <c:v>0</c:v>
                </c:pt>
                <c:pt idx="41">
                  <c:v>0</c:v>
                </c:pt>
                <c:pt idx="42">
                  <c:v>16</c:v>
                </c:pt>
                <c:pt idx="43">
                  <c:v>11</c:v>
                </c:pt>
                <c:pt idx="44">
                  <c:v>12</c:v>
                </c:pt>
                <c:pt idx="45">
                  <c:v>17</c:v>
                </c:pt>
                <c:pt idx="46">
                  <c:v>14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16</c:v>
                </c:pt>
                <c:pt idx="51">
                  <c:v>16</c:v>
                </c:pt>
                <c:pt idx="52">
                  <c:v>20</c:v>
                </c:pt>
                <c:pt idx="53">
                  <c:v>17</c:v>
                </c:pt>
                <c:pt idx="54">
                  <c:v>14</c:v>
                </c:pt>
                <c:pt idx="55">
                  <c:v>2</c:v>
                </c:pt>
                <c:pt idx="56">
                  <c:v>2</c:v>
                </c:pt>
                <c:pt idx="57">
                  <c:v>14</c:v>
                </c:pt>
                <c:pt idx="58">
                  <c:v>15</c:v>
                </c:pt>
                <c:pt idx="59">
                  <c:v>19</c:v>
                </c:pt>
                <c:pt idx="60">
                  <c:v>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D65-4DAB-AA5A-49677AA720A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13399896"/>
        <c:axId val="313672680"/>
      </c:lineChart>
      <c:dateAx>
        <c:axId val="313399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3672680"/>
        <c:crosses val="autoZero"/>
        <c:auto val="1"/>
        <c:lblOffset val="100"/>
        <c:baseTimeUnit val="days"/>
      </c:dateAx>
      <c:valAx>
        <c:axId val="313672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Complaints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3399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600" b="0" i="0" baseline="0">
                <a:effectLst/>
              </a:rPr>
              <a:t>smoothed complaint count reduces weekly seasonality</a:t>
            </a:r>
            <a:endParaRPr lang="en-US" sz="12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'7 day smoothin'!$B$1</c:f>
              <c:strCache>
                <c:ptCount val="1"/>
                <c:pt idx="0">
                  <c:v>count</c:v>
                </c:pt>
              </c:strCache>
            </c:strRef>
          </c:tx>
          <c:spPr>
            <a:ln w="28575" cap="rnd">
              <a:solidFill>
                <a:schemeClr val="accent1">
                  <a:alpha val="31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'7 day smoothin'!$A$2:$A$62</c:f>
              <c:numCache>
                <c:formatCode>m/d/yyyy</c:formatCode>
                <c:ptCount val="61"/>
                <c:pt idx="0">
                  <c:v>42856</c:v>
                </c:pt>
                <c:pt idx="1">
                  <c:v>42857</c:v>
                </c:pt>
                <c:pt idx="2">
                  <c:v>42858</c:v>
                </c:pt>
                <c:pt idx="3">
                  <c:v>42859</c:v>
                </c:pt>
                <c:pt idx="4">
                  <c:v>42860</c:v>
                </c:pt>
                <c:pt idx="5">
                  <c:v>42861</c:v>
                </c:pt>
                <c:pt idx="6">
                  <c:v>42862</c:v>
                </c:pt>
                <c:pt idx="7">
                  <c:v>42863</c:v>
                </c:pt>
                <c:pt idx="8">
                  <c:v>42864</c:v>
                </c:pt>
                <c:pt idx="9">
                  <c:v>42865</c:v>
                </c:pt>
                <c:pt idx="10">
                  <c:v>42866</c:v>
                </c:pt>
                <c:pt idx="11">
                  <c:v>42867</c:v>
                </c:pt>
                <c:pt idx="12">
                  <c:v>42868</c:v>
                </c:pt>
                <c:pt idx="13">
                  <c:v>42869</c:v>
                </c:pt>
                <c:pt idx="14">
                  <c:v>42870</c:v>
                </c:pt>
                <c:pt idx="15">
                  <c:v>42871</c:v>
                </c:pt>
                <c:pt idx="16">
                  <c:v>42872</c:v>
                </c:pt>
                <c:pt idx="17">
                  <c:v>42873</c:v>
                </c:pt>
                <c:pt idx="18">
                  <c:v>42874</c:v>
                </c:pt>
                <c:pt idx="19">
                  <c:v>42875</c:v>
                </c:pt>
                <c:pt idx="20">
                  <c:v>42876</c:v>
                </c:pt>
                <c:pt idx="21">
                  <c:v>42877</c:v>
                </c:pt>
                <c:pt idx="22">
                  <c:v>42878</c:v>
                </c:pt>
                <c:pt idx="23">
                  <c:v>42879</c:v>
                </c:pt>
                <c:pt idx="24">
                  <c:v>42880</c:v>
                </c:pt>
                <c:pt idx="25">
                  <c:v>42881</c:v>
                </c:pt>
                <c:pt idx="26">
                  <c:v>42882</c:v>
                </c:pt>
                <c:pt idx="27">
                  <c:v>42883</c:v>
                </c:pt>
                <c:pt idx="28">
                  <c:v>42884</c:v>
                </c:pt>
                <c:pt idx="29">
                  <c:v>42885</c:v>
                </c:pt>
                <c:pt idx="30">
                  <c:v>42886</c:v>
                </c:pt>
                <c:pt idx="31">
                  <c:v>42887</c:v>
                </c:pt>
                <c:pt idx="32">
                  <c:v>42888</c:v>
                </c:pt>
                <c:pt idx="33">
                  <c:v>42889</c:v>
                </c:pt>
                <c:pt idx="34">
                  <c:v>42890</c:v>
                </c:pt>
                <c:pt idx="35">
                  <c:v>42891</c:v>
                </c:pt>
                <c:pt idx="36">
                  <c:v>42892</c:v>
                </c:pt>
                <c:pt idx="37">
                  <c:v>42893</c:v>
                </c:pt>
                <c:pt idx="38">
                  <c:v>42894</c:v>
                </c:pt>
                <c:pt idx="39">
                  <c:v>42895</c:v>
                </c:pt>
                <c:pt idx="40">
                  <c:v>42896</c:v>
                </c:pt>
                <c:pt idx="41">
                  <c:v>42897</c:v>
                </c:pt>
                <c:pt idx="42">
                  <c:v>42898</c:v>
                </c:pt>
                <c:pt idx="43">
                  <c:v>42899</c:v>
                </c:pt>
                <c:pt idx="44">
                  <c:v>42900</c:v>
                </c:pt>
                <c:pt idx="45">
                  <c:v>42901</c:v>
                </c:pt>
                <c:pt idx="46">
                  <c:v>42902</c:v>
                </c:pt>
                <c:pt idx="47">
                  <c:v>42903</c:v>
                </c:pt>
                <c:pt idx="48">
                  <c:v>42904</c:v>
                </c:pt>
                <c:pt idx="49">
                  <c:v>42905</c:v>
                </c:pt>
                <c:pt idx="50">
                  <c:v>42906</c:v>
                </c:pt>
                <c:pt idx="51">
                  <c:v>42907</c:v>
                </c:pt>
                <c:pt idx="52">
                  <c:v>42908</c:v>
                </c:pt>
                <c:pt idx="53">
                  <c:v>42909</c:v>
                </c:pt>
                <c:pt idx="54">
                  <c:v>42910</c:v>
                </c:pt>
                <c:pt idx="55">
                  <c:v>42911</c:v>
                </c:pt>
                <c:pt idx="56">
                  <c:v>42912</c:v>
                </c:pt>
                <c:pt idx="57">
                  <c:v>42913</c:v>
                </c:pt>
                <c:pt idx="58">
                  <c:v>42914</c:v>
                </c:pt>
                <c:pt idx="59">
                  <c:v>42915</c:v>
                </c:pt>
                <c:pt idx="60">
                  <c:v>42916</c:v>
                </c:pt>
              </c:numCache>
            </c:numRef>
          </c:cat>
          <c:val>
            <c:numRef>
              <c:f>'7 day smoothin'!$B$2:$B$62</c:f>
              <c:numCache>
                <c:formatCode>General</c:formatCode>
                <c:ptCount val="61"/>
                <c:pt idx="0">
                  <c:v>5</c:v>
                </c:pt>
                <c:pt idx="1">
                  <c:v>3</c:v>
                </c:pt>
                <c:pt idx="2">
                  <c:v>6</c:v>
                </c:pt>
                <c:pt idx="3">
                  <c:v>4</c:v>
                </c:pt>
                <c:pt idx="4">
                  <c:v>8</c:v>
                </c:pt>
                <c:pt idx="5">
                  <c:v>1</c:v>
                </c:pt>
                <c:pt idx="6">
                  <c:v>1</c:v>
                </c:pt>
                <c:pt idx="7">
                  <c:v>4</c:v>
                </c:pt>
                <c:pt idx="8">
                  <c:v>7</c:v>
                </c:pt>
                <c:pt idx="9">
                  <c:v>5</c:v>
                </c:pt>
                <c:pt idx="10">
                  <c:v>6</c:v>
                </c:pt>
                <c:pt idx="11">
                  <c:v>5</c:v>
                </c:pt>
                <c:pt idx="12">
                  <c:v>0</c:v>
                </c:pt>
                <c:pt idx="13">
                  <c:v>1</c:v>
                </c:pt>
                <c:pt idx="14">
                  <c:v>5</c:v>
                </c:pt>
                <c:pt idx="15">
                  <c:v>3</c:v>
                </c:pt>
                <c:pt idx="16">
                  <c:v>9</c:v>
                </c:pt>
                <c:pt idx="17">
                  <c:v>3</c:v>
                </c:pt>
                <c:pt idx="18">
                  <c:v>8</c:v>
                </c:pt>
                <c:pt idx="19">
                  <c:v>0</c:v>
                </c:pt>
                <c:pt idx="20">
                  <c:v>1</c:v>
                </c:pt>
                <c:pt idx="21">
                  <c:v>7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5</c:v>
                </c:pt>
                <c:pt idx="26">
                  <c:v>0</c:v>
                </c:pt>
                <c:pt idx="27">
                  <c:v>1</c:v>
                </c:pt>
                <c:pt idx="28">
                  <c:v>0</c:v>
                </c:pt>
                <c:pt idx="29">
                  <c:v>8</c:v>
                </c:pt>
                <c:pt idx="30">
                  <c:v>8</c:v>
                </c:pt>
                <c:pt idx="31">
                  <c:v>6</c:v>
                </c:pt>
                <c:pt idx="32">
                  <c:v>4</c:v>
                </c:pt>
                <c:pt idx="33">
                  <c:v>1</c:v>
                </c:pt>
                <c:pt idx="34">
                  <c:v>0</c:v>
                </c:pt>
                <c:pt idx="35">
                  <c:v>5</c:v>
                </c:pt>
                <c:pt idx="36">
                  <c:v>15</c:v>
                </c:pt>
                <c:pt idx="37">
                  <c:v>8</c:v>
                </c:pt>
                <c:pt idx="38">
                  <c:v>11</c:v>
                </c:pt>
                <c:pt idx="39">
                  <c:v>8</c:v>
                </c:pt>
                <c:pt idx="40">
                  <c:v>0</c:v>
                </c:pt>
                <c:pt idx="41">
                  <c:v>0</c:v>
                </c:pt>
                <c:pt idx="42">
                  <c:v>16</c:v>
                </c:pt>
                <c:pt idx="43">
                  <c:v>11</c:v>
                </c:pt>
                <c:pt idx="44">
                  <c:v>12</c:v>
                </c:pt>
                <c:pt idx="45">
                  <c:v>17</c:v>
                </c:pt>
                <c:pt idx="46">
                  <c:v>14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16</c:v>
                </c:pt>
                <c:pt idx="51">
                  <c:v>16</c:v>
                </c:pt>
                <c:pt idx="52">
                  <c:v>20</c:v>
                </c:pt>
                <c:pt idx="53">
                  <c:v>17</c:v>
                </c:pt>
                <c:pt idx="54">
                  <c:v>14</c:v>
                </c:pt>
                <c:pt idx="55">
                  <c:v>2</c:v>
                </c:pt>
                <c:pt idx="56">
                  <c:v>2</c:v>
                </c:pt>
                <c:pt idx="57">
                  <c:v>14</c:v>
                </c:pt>
                <c:pt idx="58">
                  <c:v>15</c:v>
                </c:pt>
                <c:pt idx="59">
                  <c:v>19</c:v>
                </c:pt>
                <c:pt idx="60">
                  <c:v>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9C2-4565-8C23-399A919E9085}"/>
            </c:ext>
          </c:extLst>
        </c:ser>
        <c:ser>
          <c:idx val="1"/>
          <c:order val="1"/>
          <c:tx>
            <c:strRef>
              <c:f>'7 day smoothin'!$C$1</c:f>
              <c:strCache>
                <c:ptCount val="1"/>
                <c:pt idx="0">
                  <c:v>smooth count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'7 day smoothin'!$A$2:$A$62</c:f>
              <c:numCache>
                <c:formatCode>m/d/yyyy</c:formatCode>
                <c:ptCount val="61"/>
                <c:pt idx="0">
                  <c:v>42856</c:v>
                </c:pt>
                <c:pt idx="1">
                  <c:v>42857</c:v>
                </c:pt>
                <c:pt idx="2">
                  <c:v>42858</c:v>
                </c:pt>
                <c:pt idx="3">
                  <c:v>42859</c:v>
                </c:pt>
                <c:pt idx="4">
                  <c:v>42860</c:v>
                </c:pt>
                <c:pt idx="5">
                  <c:v>42861</c:v>
                </c:pt>
                <c:pt idx="6">
                  <c:v>42862</c:v>
                </c:pt>
                <c:pt idx="7">
                  <c:v>42863</c:v>
                </c:pt>
                <c:pt idx="8">
                  <c:v>42864</c:v>
                </c:pt>
                <c:pt idx="9">
                  <c:v>42865</c:v>
                </c:pt>
                <c:pt idx="10">
                  <c:v>42866</c:v>
                </c:pt>
                <c:pt idx="11">
                  <c:v>42867</c:v>
                </c:pt>
                <c:pt idx="12">
                  <c:v>42868</c:v>
                </c:pt>
                <c:pt idx="13">
                  <c:v>42869</c:v>
                </c:pt>
                <c:pt idx="14">
                  <c:v>42870</c:v>
                </c:pt>
                <c:pt idx="15">
                  <c:v>42871</c:v>
                </c:pt>
                <c:pt idx="16">
                  <c:v>42872</c:v>
                </c:pt>
                <c:pt idx="17">
                  <c:v>42873</c:v>
                </c:pt>
                <c:pt idx="18">
                  <c:v>42874</c:v>
                </c:pt>
                <c:pt idx="19">
                  <c:v>42875</c:v>
                </c:pt>
                <c:pt idx="20">
                  <c:v>42876</c:v>
                </c:pt>
                <c:pt idx="21">
                  <c:v>42877</c:v>
                </c:pt>
                <c:pt idx="22">
                  <c:v>42878</c:v>
                </c:pt>
                <c:pt idx="23">
                  <c:v>42879</c:v>
                </c:pt>
                <c:pt idx="24">
                  <c:v>42880</c:v>
                </c:pt>
                <c:pt idx="25">
                  <c:v>42881</c:v>
                </c:pt>
                <c:pt idx="26">
                  <c:v>42882</c:v>
                </c:pt>
                <c:pt idx="27">
                  <c:v>42883</c:v>
                </c:pt>
                <c:pt idx="28">
                  <c:v>42884</c:v>
                </c:pt>
                <c:pt idx="29">
                  <c:v>42885</c:v>
                </c:pt>
                <c:pt idx="30">
                  <c:v>42886</c:v>
                </c:pt>
                <c:pt idx="31">
                  <c:v>42887</c:v>
                </c:pt>
                <c:pt idx="32">
                  <c:v>42888</c:v>
                </c:pt>
                <c:pt idx="33">
                  <c:v>42889</c:v>
                </c:pt>
                <c:pt idx="34">
                  <c:v>42890</c:v>
                </c:pt>
                <c:pt idx="35">
                  <c:v>42891</c:v>
                </c:pt>
                <c:pt idx="36">
                  <c:v>42892</c:v>
                </c:pt>
                <c:pt idx="37">
                  <c:v>42893</c:v>
                </c:pt>
                <c:pt idx="38">
                  <c:v>42894</c:v>
                </c:pt>
                <c:pt idx="39">
                  <c:v>42895</c:v>
                </c:pt>
                <c:pt idx="40">
                  <c:v>42896</c:v>
                </c:pt>
                <c:pt idx="41">
                  <c:v>42897</c:v>
                </c:pt>
                <c:pt idx="42">
                  <c:v>42898</c:v>
                </c:pt>
                <c:pt idx="43">
                  <c:v>42899</c:v>
                </c:pt>
                <c:pt idx="44">
                  <c:v>42900</c:v>
                </c:pt>
                <c:pt idx="45">
                  <c:v>42901</c:v>
                </c:pt>
                <c:pt idx="46">
                  <c:v>42902</c:v>
                </c:pt>
                <c:pt idx="47">
                  <c:v>42903</c:v>
                </c:pt>
                <c:pt idx="48">
                  <c:v>42904</c:v>
                </c:pt>
                <c:pt idx="49">
                  <c:v>42905</c:v>
                </c:pt>
                <c:pt idx="50">
                  <c:v>42906</c:v>
                </c:pt>
                <c:pt idx="51">
                  <c:v>42907</c:v>
                </c:pt>
                <c:pt idx="52">
                  <c:v>42908</c:v>
                </c:pt>
                <c:pt idx="53">
                  <c:v>42909</c:v>
                </c:pt>
                <c:pt idx="54">
                  <c:v>42910</c:v>
                </c:pt>
                <c:pt idx="55">
                  <c:v>42911</c:v>
                </c:pt>
                <c:pt idx="56">
                  <c:v>42912</c:v>
                </c:pt>
                <c:pt idx="57">
                  <c:v>42913</c:v>
                </c:pt>
                <c:pt idx="58">
                  <c:v>42914</c:v>
                </c:pt>
                <c:pt idx="59">
                  <c:v>42915</c:v>
                </c:pt>
                <c:pt idx="60">
                  <c:v>42916</c:v>
                </c:pt>
              </c:numCache>
            </c:numRef>
          </c:cat>
          <c:val>
            <c:numRef>
              <c:f>'7 day smoothin'!$C$2:$C$62</c:f>
              <c:numCache>
                <c:formatCode>General</c:formatCode>
                <c:ptCount val="61"/>
                <c:pt idx="0">
                  <c:v>4.1428571428571432</c:v>
                </c:pt>
                <c:pt idx="1">
                  <c:v>3.5714285714285716</c:v>
                </c:pt>
                <c:pt idx="2">
                  <c:v>4.1428571428571432</c:v>
                </c:pt>
                <c:pt idx="3">
                  <c:v>3.7142857142857144</c:v>
                </c:pt>
                <c:pt idx="4">
                  <c:v>4.1428571428571432</c:v>
                </c:pt>
                <c:pt idx="5">
                  <c:v>4.1428571428571432</c:v>
                </c:pt>
                <c:pt idx="6">
                  <c:v>4.1428571428571432</c:v>
                </c:pt>
                <c:pt idx="7">
                  <c:v>3.8571428571428572</c:v>
                </c:pt>
                <c:pt idx="8">
                  <c:v>4.4285714285714288</c:v>
                </c:pt>
                <c:pt idx="9">
                  <c:v>4.2857142857142856</c:v>
                </c:pt>
                <c:pt idx="10">
                  <c:v>4.5714285714285712</c:v>
                </c:pt>
                <c:pt idx="11">
                  <c:v>4.1428571428571432</c:v>
                </c:pt>
                <c:pt idx="12">
                  <c:v>4</c:v>
                </c:pt>
                <c:pt idx="13">
                  <c:v>4</c:v>
                </c:pt>
                <c:pt idx="14">
                  <c:v>4.1428571428571432</c:v>
                </c:pt>
                <c:pt idx="15">
                  <c:v>3.5714285714285716</c:v>
                </c:pt>
                <c:pt idx="16">
                  <c:v>4.1428571428571432</c:v>
                </c:pt>
                <c:pt idx="17">
                  <c:v>3.7142857142857144</c:v>
                </c:pt>
                <c:pt idx="18">
                  <c:v>4.1428571428571432</c:v>
                </c:pt>
                <c:pt idx="19">
                  <c:v>4.1428571428571432</c:v>
                </c:pt>
                <c:pt idx="20">
                  <c:v>4.1428571428571432</c:v>
                </c:pt>
                <c:pt idx="21">
                  <c:v>4.4285714285714288</c:v>
                </c:pt>
                <c:pt idx="22">
                  <c:v>4.8571428571428568</c:v>
                </c:pt>
                <c:pt idx="23">
                  <c:v>4.4285714285714288</c:v>
                </c:pt>
                <c:pt idx="24">
                  <c:v>4.8571428571428568</c:v>
                </c:pt>
                <c:pt idx="25">
                  <c:v>4.4285714285714288</c:v>
                </c:pt>
                <c:pt idx="26">
                  <c:v>4.4285714285714288</c:v>
                </c:pt>
                <c:pt idx="27">
                  <c:v>4.4285714285714288</c:v>
                </c:pt>
                <c:pt idx="28">
                  <c:v>3.4285714285714284</c:v>
                </c:pt>
                <c:pt idx="29">
                  <c:v>3.7142857142857144</c:v>
                </c:pt>
                <c:pt idx="30">
                  <c:v>4</c:v>
                </c:pt>
                <c:pt idx="31">
                  <c:v>4</c:v>
                </c:pt>
                <c:pt idx="32">
                  <c:v>3.8571428571428572</c:v>
                </c:pt>
                <c:pt idx="33">
                  <c:v>4</c:v>
                </c:pt>
                <c:pt idx="34">
                  <c:v>3.8571428571428572</c:v>
                </c:pt>
                <c:pt idx="35">
                  <c:v>4.5714285714285712</c:v>
                </c:pt>
                <c:pt idx="36">
                  <c:v>5.5714285714285712</c:v>
                </c:pt>
                <c:pt idx="37">
                  <c:v>5.5714285714285712</c:v>
                </c:pt>
                <c:pt idx="38">
                  <c:v>6.2857142857142856</c:v>
                </c:pt>
                <c:pt idx="39">
                  <c:v>6.8571428571428568</c:v>
                </c:pt>
                <c:pt idx="40">
                  <c:v>6.7142857142857144</c:v>
                </c:pt>
                <c:pt idx="41">
                  <c:v>6.7142857142857144</c:v>
                </c:pt>
                <c:pt idx="42">
                  <c:v>8.2857142857142865</c:v>
                </c:pt>
                <c:pt idx="43">
                  <c:v>7.7142857142857144</c:v>
                </c:pt>
                <c:pt idx="44">
                  <c:v>8.2857142857142865</c:v>
                </c:pt>
                <c:pt idx="45">
                  <c:v>9.1428571428571423</c:v>
                </c:pt>
                <c:pt idx="46">
                  <c:v>10</c:v>
                </c:pt>
                <c:pt idx="47">
                  <c:v>10.285714285714286</c:v>
                </c:pt>
                <c:pt idx="48">
                  <c:v>10.285714285714286</c:v>
                </c:pt>
                <c:pt idx="49">
                  <c:v>8</c:v>
                </c:pt>
                <c:pt idx="50">
                  <c:v>8.7142857142857135</c:v>
                </c:pt>
                <c:pt idx="51">
                  <c:v>9.2857142857142865</c:v>
                </c:pt>
                <c:pt idx="52">
                  <c:v>9.7142857142857135</c:v>
                </c:pt>
                <c:pt idx="53">
                  <c:v>10.142857142857142</c:v>
                </c:pt>
                <c:pt idx="54">
                  <c:v>11.857142857142858</c:v>
                </c:pt>
                <c:pt idx="55">
                  <c:v>12.142857142857142</c:v>
                </c:pt>
                <c:pt idx="56">
                  <c:v>12.428571428571429</c:v>
                </c:pt>
                <c:pt idx="57">
                  <c:v>12.142857142857142</c:v>
                </c:pt>
                <c:pt idx="58">
                  <c:v>12</c:v>
                </c:pt>
                <c:pt idx="59">
                  <c:v>11.857142857142858</c:v>
                </c:pt>
                <c:pt idx="60">
                  <c:v>12.714285714285714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9C2-4565-8C23-399A919E90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4919024"/>
        <c:axId val="474922632"/>
      </c:lineChart>
      <c:dateAx>
        <c:axId val="47491902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922632"/>
        <c:crosses val="autoZero"/>
        <c:auto val="1"/>
        <c:lblOffset val="100"/>
        <c:baseTimeUnit val="days"/>
      </c:dateAx>
      <c:valAx>
        <c:axId val="474922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919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too </a:t>
            </a:r>
            <a:r>
              <a:rPr lang="en-US" dirty="0"/>
              <a:t>much</a:t>
            </a:r>
            <a:r>
              <a:rPr lang="en-US" baseline="0" dirty="0"/>
              <a:t> s</a:t>
            </a:r>
            <a:r>
              <a:rPr lang="en-US" dirty="0"/>
              <a:t>moothing</a:t>
            </a:r>
            <a:r>
              <a:rPr lang="en-US" baseline="0" dirty="0"/>
              <a:t> reduces detail and introduces lag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'other smoothing'!$B$1</c:f>
              <c:strCache>
                <c:ptCount val="1"/>
                <c:pt idx="0">
                  <c:v>count</c:v>
                </c:pt>
              </c:strCache>
            </c:strRef>
          </c:tx>
          <c:spPr>
            <a:ln w="28575" cap="rnd">
              <a:solidFill>
                <a:schemeClr val="accent1">
                  <a:alpha val="27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'other smoothing'!$A$2:$A$62</c:f>
              <c:numCache>
                <c:formatCode>m/d/yyyy</c:formatCode>
                <c:ptCount val="61"/>
                <c:pt idx="0">
                  <c:v>42856</c:v>
                </c:pt>
                <c:pt idx="1">
                  <c:v>42857</c:v>
                </c:pt>
                <c:pt idx="2">
                  <c:v>42858</c:v>
                </c:pt>
                <c:pt idx="3">
                  <c:v>42859</c:v>
                </c:pt>
                <c:pt idx="4">
                  <c:v>42860</c:v>
                </c:pt>
                <c:pt idx="5">
                  <c:v>42861</c:v>
                </c:pt>
                <c:pt idx="6">
                  <c:v>42862</c:v>
                </c:pt>
                <c:pt idx="7">
                  <c:v>42863</c:v>
                </c:pt>
                <c:pt idx="8">
                  <c:v>42864</c:v>
                </c:pt>
                <c:pt idx="9">
                  <c:v>42865</c:v>
                </c:pt>
                <c:pt idx="10">
                  <c:v>42866</c:v>
                </c:pt>
                <c:pt idx="11">
                  <c:v>42867</c:v>
                </c:pt>
                <c:pt idx="12">
                  <c:v>42868</c:v>
                </c:pt>
                <c:pt idx="13">
                  <c:v>42869</c:v>
                </c:pt>
                <c:pt idx="14">
                  <c:v>42870</c:v>
                </c:pt>
                <c:pt idx="15">
                  <c:v>42871</c:v>
                </c:pt>
                <c:pt idx="16">
                  <c:v>42872</c:v>
                </c:pt>
                <c:pt idx="17">
                  <c:v>42873</c:v>
                </c:pt>
                <c:pt idx="18">
                  <c:v>42874</c:v>
                </c:pt>
                <c:pt idx="19">
                  <c:v>42875</c:v>
                </c:pt>
                <c:pt idx="20">
                  <c:v>42876</c:v>
                </c:pt>
                <c:pt idx="21">
                  <c:v>42877</c:v>
                </c:pt>
                <c:pt idx="22">
                  <c:v>42878</c:v>
                </c:pt>
                <c:pt idx="23">
                  <c:v>42879</c:v>
                </c:pt>
                <c:pt idx="24">
                  <c:v>42880</c:v>
                </c:pt>
                <c:pt idx="25">
                  <c:v>42881</c:v>
                </c:pt>
                <c:pt idx="26">
                  <c:v>42882</c:v>
                </c:pt>
                <c:pt idx="27">
                  <c:v>42883</c:v>
                </c:pt>
                <c:pt idx="28">
                  <c:v>42884</c:v>
                </c:pt>
                <c:pt idx="29">
                  <c:v>42885</c:v>
                </c:pt>
                <c:pt idx="30">
                  <c:v>42886</c:v>
                </c:pt>
                <c:pt idx="31">
                  <c:v>42887</c:v>
                </c:pt>
                <c:pt idx="32">
                  <c:v>42888</c:v>
                </c:pt>
                <c:pt idx="33">
                  <c:v>42889</c:v>
                </c:pt>
                <c:pt idx="34">
                  <c:v>42890</c:v>
                </c:pt>
                <c:pt idx="35">
                  <c:v>42891</c:v>
                </c:pt>
                <c:pt idx="36">
                  <c:v>42892</c:v>
                </c:pt>
                <c:pt idx="37">
                  <c:v>42893</c:v>
                </c:pt>
                <c:pt idx="38">
                  <c:v>42894</c:v>
                </c:pt>
                <c:pt idx="39">
                  <c:v>42895</c:v>
                </c:pt>
                <c:pt idx="40">
                  <c:v>42896</c:v>
                </c:pt>
                <c:pt idx="41">
                  <c:v>42897</c:v>
                </c:pt>
                <c:pt idx="42">
                  <c:v>42898</c:v>
                </c:pt>
                <c:pt idx="43">
                  <c:v>42899</c:v>
                </c:pt>
                <c:pt idx="44">
                  <c:v>42900</c:v>
                </c:pt>
                <c:pt idx="45">
                  <c:v>42901</c:v>
                </c:pt>
                <c:pt idx="46">
                  <c:v>42902</c:v>
                </c:pt>
                <c:pt idx="47">
                  <c:v>42903</c:v>
                </c:pt>
                <c:pt idx="48">
                  <c:v>42904</c:v>
                </c:pt>
                <c:pt idx="49">
                  <c:v>42905</c:v>
                </c:pt>
                <c:pt idx="50">
                  <c:v>42906</c:v>
                </c:pt>
                <c:pt idx="51">
                  <c:v>42907</c:v>
                </c:pt>
                <c:pt idx="52">
                  <c:v>42908</c:v>
                </c:pt>
                <c:pt idx="53">
                  <c:v>42909</c:v>
                </c:pt>
                <c:pt idx="54">
                  <c:v>42910</c:v>
                </c:pt>
                <c:pt idx="55">
                  <c:v>42911</c:v>
                </c:pt>
                <c:pt idx="56">
                  <c:v>42912</c:v>
                </c:pt>
                <c:pt idx="57">
                  <c:v>42913</c:v>
                </c:pt>
                <c:pt idx="58">
                  <c:v>42914</c:v>
                </c:pt>
                <c:pt idx="59">
                  <c:v>42915</c:v>
                </c:pt>
                <c:pt idx="60">
                  <c:v>42916</c:v>
                </c:pt>
              </c:numCache>
            </c:numRef>
          </c:cat>
          <c:val>
            <c:numRef>
              <c:f>'other smoothing'!$B$2:$B$62</c:f>
              <c:numCache>
                <c:formatCode>General</c:formatCode>
                <c:ptCount val="61"/>
                <c:pt idx="0">
                  <c:v>5</c:v>
                </c:pt>
                <c:pt idx="1">
                  <c:v>3</c:v>
                </c:pt>
                <c:pt idx="2">
                  <c:v>6</c:v>
                </c:pt>
                <c:pt idx="3">
                  <c:v>4</c:v>
                </c:pt>
                <c:pt idx="4">
                  <c:v>8</c:v>
                </c:pt>
                <c:pt idx="5">
                  <c:v>1</c:v>
                </c:pt>
                <c:pt idx="6">
                  <c:v>1</c:v>
                </c:pt>
                <c:pt idx="7">
                  <c:v>4</c:v>
                </c:pt>
                <c:pt idx="8">
                  <c:v>7</c:v>
                </c:pt>
                <c:pt idx="9">
                  <c:v>5</c:v>
                </c:pt>
                <c:pt idx="10">
                  <c:v>6</c:v>
                </c:pt>
                <c:pt idx="11">
                  <c:v>5</c:v>
                </c:pt>
                <c:pt idx="12">
                  <c:v>0</c:v>
                </c:pt>
                <c:pt idx="13">
                  <c:v>1</c:v>
                </c:pt>
                <c:pt idx="14">
                  <c:v>5</c:v>
                </c:pt>
                <c:pt idx="15">
                  <c:v>3</c:v>
                </c:pt>
                <c:pt idx="16">
                  <c:v>9</c:v>
                </c:pt>
                <c:pt idx="17">
                  <c:v>3</c:v>
                </c:pt>
                <c:pt idx="18">
                  <c:v>8</c:v>
                </c:pt>
                <c:pt idx="19">
                  <c:v>0</c:v>
                </c:pt>
                <c:pt idx="20">
                  <c:v>1</c:v>
                </c:pt>
                <c:pt idx="21">
                  <c:v>7</c:v>
                </c:pt>
                <c:pt idx="22">
                  <c:v>6</c:v>
                </c:pt>
                <c:pt idx="23">
                  <c:v>6</c:v>
                </c:pt>
                <c:pt idx="24">
                  <c:v>6</c:v>
                </c:pt>
                <c:pt idx="25">
                  <c:v>5</c:v>
                </c:pt>
                <c:pt idx="26">
                  <c:v>0</c:v>
                </c:pt>
                <c:pt idx="27">
                  <c:v>1</c:v>
                </c:pt>
                <c:pt idx="28">
                  <c:v>0</c:v>
                </c:pt>
                <c:pt idx="29">
                  <c:v>8</c:v>
                </c:pt>
                <c:pt idx="30">
                  <c:v>8</c:v>
                </c:pt>
                <c:pt idx="31">
                  <c:v>6</c:v>
                </c:pt>
                <c:pt idx="32">
                  <c:v>4</c:v>
                </c:pt>
                <c:pt idx="33">
                  <c:v>1</c:v>
                </c:pt>
                <c:pt idx="34">
                  <c:v>0</c:v>
                </c:pt>
                <c:pt idx="35">
                  <c:v>5</c:v>
                </c:pt>
                <c:pt idx="36">
                  <c:v>15</c:v>
                </c:pt>
                <c:pt idx="37">
                  <c:v>8</c:v>
                </c:pt>
                <c:pt idx="38">
                  <c:v>11</c:v>
                </c:pt>
                <c:pt idx="39">
                  <c:v>8</c:v>
                </c:pt>
                <c:pt idx="40">
                  <c:v>0</c:v>
                </c:pt>
                <c:pt idx="41">
                  <c:v>0</c:v>
                </c:pt>
                <c:pt idx="42">
                  <c:v>16</c:v>
                </c:pt>
                <c:pt idx="43">
                  <c:v>11</c:v>
                </c:pt>
                <c:pt idx="44">
                  <c:v>12</c:v>
                </c:pt>
                <c:pt idx="45">
                  <c:v>17</c:v>
                </c:pt>
                <c:pt idx="46">
                  <c:v>14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16</c:v>
                </c:pt>
                <c:pt idx="51">
                  <c:v>16</c:v>
                </c:pt>
                <c:pt idx="52">
                  <c:v>20</c:v>
                </c:pt>
                <c:pt idx="53">
                  <c:v>17</c:v>
                </c:pt>
                <c:pt idx="54">
                  <c:v>14</c:v>
                </c:pt>
                <c:pt idx="55">
                  <c:v>2</c:v>
                </c:pt>
                <c:pt idx="56">
                  <c:v>2</c:v>
                </c:pt>
                <c:pt idx="57">
                  <c:v>14</c:v>
                </c:pt>
                <c:pt idx="58">
                  <c:v>15</c:v>
                </c:pt>
                <c:pt idx="59">
                  <c:v>19</c:v>
                </c:pt>
                <c:pt idx="60">
                  <c:v>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C74-4E57-AA5E-8958015628AC}"/>
            </c:ext>
          </c:extLst>
        </c:ser>
        <c:ser>
          <c:idx val="1"/>
          <c:order val="1"/>
          <c:tx>
            <c:strRef>
              <c:f>'other smoothing'!$C$1</c:f>
              <c:strCache>
                <c:ptCount val="1"/>
                <c:pt idx="0">
                  <c:v>7 day smooth count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'other smoothing'!$A$2:$A$62</c:f>
              <c:numCache>
                <c:formatCode>m/d/yyyy</c:formatCode>
                <c:ptCount val="61"/>
                <c:pt idx="0">
                  <c:v>42856</c:v>
                </c:pt>
                <c:pt idx="1">
                  <c:v>42857</c:v>
                </c:pt>
                <c:pt idx="2">
                  <c:v>42858</c:v>
                </c:pt>
                <c:pt idx="3">
                  <c:v>42859</c:v>
                </c:pt>
                <c:pt idx="4">
                  <c:v>42860</c:v>
                </c:pt>
                <c:pt idx="5">
                  <c:v>42861</c:v>
                </c:pt>
                <c:pt idx="6">
                  <c:v>42862</c:v>
                </c:pt>
                <c:pt idx="7">
                  <c:v>42863</c:v>
                </c:pt>
                <c:pt idx="8">
                  <c:v>42864</c:v>
                </c:pt>
                <c:pt idx="9">
                  <c:v>42865</c:v>
                </c:pt>
                <c:pt idx="10">
                  <c:v>42866</c:v>
                </c:pt>
                <c:pt idx="11">
                  <c:v>42867</c:v>
                </c:pt>
                <c:pt idx="12">
                  <c:v>42868</c:v>
                </c:pt>
                <c:pt idx="13">
                  <c:v>42869</c:v>
                </c:pt>
                <c:pt idx="14">
                  <c:v>42870</c:v>
                </c:pt>
                <c:pt idx="15">
                  <c:v>42871</c:v>
                </c:pt>
                <c:pt idx="16">
                  <c:v>42872</c:v>
                </c:pt>
                <c:pt idx="17">
                  <c:v>42873</c:v>
                </c:pt>
                <c:pt idx="18">
                  <c:v>42874</c:v>
                </c:pt>
                <c:pt idx="19">
                  <c:v>42875</c:v>
                </c:pt>
                <c:pt idx="20">
                  <c:v>42876</c:v>
                </c:pt>
                <c:pt idx="21">
                  <c:v>42877</c:v>
                </c:pt>
                <c:pt idx="22">
                  <c:v>42878</c:v>
                </c:pt>
                <c:pt idx="23">
                  <c:v>42879</c:v>
                </c:pt>
                <c:pt idx="24">
                  <c:v>42880</c:v>
                </c:pt>
                <c:pt idx="25">
                  <c:v>42881</c:v>
                </c:pt>
                <c:pt idx="26">
                  <c:v>42882</c:v>
                </c:pt>
                <c:pt idx="27">
                  <c:v>42883</c:v>
                </c:pt>
                <c:pt idx="28">
                  <c:v>42884</c:v>
                </c:pt>
                <c:pt idx="29">
                  <c:v>42885</c:v>
                </c:pt>
                <c:pt idx="30">
                  <c:v>42886</c:v>
                </c:pt>
                <c:pt idx="31">
                  <c:v>42887</c:v>
                </c:pt>
                <c:pt idx="32">
                  <c:v>42888</c:v>
                </c:pt>
                <c:pt idx="33">
                  <c:v>42889</c:v>
                </c:pt>
                <c:pt idx="34">
                  <c:v>42890</c:v>
                </c:pt>
                <c:pt idx="35">
                  <c:v>42891</c:v>
                </c:pt>
                <c:pt idx="36">
                  <c:v>42892</c:v>
                </c:pt>
                <c:pt idx="37">
                  <c:v>42893</c:v>
                </c:pt>
                <c:pt idx="38">
                  <c:v>42894</c:v>
                </c:pt>
                <c:pt idx="39">
                  <c:v>42895</c:v>
                </c:pt>
                <c:pt idx="40">
                  <c:v>42896</c:v>
                </c:pt>
                <c:pt idx="41">
                  <c:v>42897</c:v>
                </c:pt>
                <c:pt idx="42">
                  <c:v>42898</c:v>
                </c:pt>
                <c:pt idx="43">
                  <c:v>42899</c:v>
                </c:pt>
                <c:pt idx="44">
                  <c:v>42900</c:v>
                </c:pt>
                <c:pt idx="45">
                  <c:v>42901</c:v>
                </c:pt>
                <c:pt idx="46">
                  <c:v>42902</c:v>
                </c:pt>
                <c:pt idx="47">
                  <c:v>42903</c:v>
                </c:pt>
                <c:pt idx="48">
                  <c:v>42904</c:v>
                </c:pt>
                <c:pt idx="49">
                  <c:v>42905</c:v>
                </c:pt>
                <c:pt idx="50">
                  <c:v>42906</c:v>
                </c:pt>
                <c:pt idx="51">
                  <c:v>42907</c:v>
                </c:pt>
                <c:pt idx="52">
                  <c:v>42908</c:v>
                </c:pt>
                <c:pt idx="53">
                  <c:v>42909</c:v>
                </c:pt>
                <c:pt idx="54">
                  <c:v>42910</c:v>
                </c:pt>
                <c:pt idx="55">
                  <c:v>42911</c:v>
                </c:pt>
                <c:pt idx="56">
                  <c:v>42912</c:v>
                </c:pt>
                <c:pt idx="57">
                  <c:v>42913</c:v>
                </c:pt>
                <c:pt idx="58">
                  <c:v>42914</c:v>
                </c:pt>
                <c:pt idx="59">
                  <c:v>42915</c:v>
                </c:pt>
                <c:pt idx="60">
                  <c:v>42916</c:v>
                </c:pt>
              </c:numCache>
            </c:numRef>
          </c:cat>
          <c:val>
            <c:numRef>
              <c:f>'other smoothing'!$C$2:$C$62</c:f>
              <c:numCache>
                <c:formatCode>General</c:formatCode>
                <c:ptCount val="61"/>
                <c:pt idx="0">
                  <c:v>4.1428571428571432</c:v>
                </c:pt>
                <c:pt idx="1">
                  <c:v>3.5714285714285716</c:v>
                </c:pt>
                <c:pt idx="2">
                  <c:v>4.1428571428571432</c:v>
                </c:pt>
                <c:pt idx="3">
                  <c:v>3.7142857142857144</c:v>
                </c:pt>
                <c:pt idx="4">
                  <c:v>4.1428571428571432</c:v>
                </c:pt>
                <c:pt idx="5">
                  <c:v>4.1428571428571432</c:v>
                </c:pt>
                <c:pt idx="6">
                  <c:v>4.1428571428571432</c:v>
                </c:pt>
                <c:pt idx="7">
                  <c:v>3.8571428571428572</c:v>
                </c:pt>
                <c:pt idx="8">
                  <c:v>4.4285714285714288</c:v>
                </c:pt>
                <c:pt idx="9">
                  <c:v>4.2857142857142856</c:v>
                </c:pt>
                <c:pt idx="10">
                  <c:v>4.5714285714285712</c:v>
                </c:pt>
                <c:pt idx="11">
                  <c:v>4.1428571428571432</c:v>
                </c:pt>
                <c:pt idx="12">
                  <c:v>4</c:v>
                </c:pt>
                <c:pt idx="13">
                  <c:v>4</c:v>
                </c:pt>
                <c:pt idx="14">
                  <c:v>4.1428571428571432</c:v>
                </c:pt>
                <c:pt idx="15">
                  <c:v>3.5714285714285716</c:v>
                </c:pt>
                <c:pt idx="16">
                  <c:v>4.1428571428571432</c:v>
                </c:pt>
                <c:pt idx="17">
                  <c:v>3.7142857142857144</c:v>
                </c:pt>
                <c:pt idx="18">
                  <c:v>4.1428571428571432</c:v>
                </c:pt>
                <c:pt idx="19">
                  <c:v>4.1428571428571432</c:v>
                </c:pt>
                <c:pt idx="20">
                  <c:v>4.1428571428571432</c:v>
                </c:pt>
                <c:pt idx="21">
                  <c:v>4.4285714285714288</c:v>
                </c:pt>
                <c:pt idx="22">
                  <c:v>4.8571428571428568</c:v>
                </c:pt>
                <c:pt idx="23">
                  <c:v>4.4285714285714288</c:v>
                </c:pt>
                <c:pt idx="24">
                  <c:v>4.8571428571428568</c:v>
                </c:pt>
                <c:pt idx="25">
                  <c:v>4.4285714285714288</c:v>
                </c:pt>
                <c:pt idx="26">
                  <c:v>4.4285714285714288</c:v>
                </c:pt>
                <c:pt idx="27">
                  <c:v>4.4285714285714288</c:v>
                </c:pt>
                <c:pt idx="28">
                  <c:v>3.4285714285714284</c:v>
                </c:pt>
                <c:pt idx="29">
                  <c:v>3.7142857142857144</c:v>
                </c:pt>
                <c:pt idx="30">
                  <c:v>4</c:v>
                </c:pt>
                <c:pt idx="31">
                  <c:v>4</c:v>
                </c:pt>
                <c:pt idx="32">
                  <c:v>3.8571428571428572</c:v>
                </c:pt>
                <c:pt idx="33">
                  <c:v>4</c:v>
                </c:pt>
                <c:pt idx="34">
                  <c:v>3.8571428571428572</c:v>
                </c:pt>
                <c:pt idx="35">
                  <c:v>4.5714285714285712</c:v>
                </c:pt>
                <c:pt idx="36">
                  <c:v>5.5714285714285712</c:v>
                </c:pt>
                <c:pt idx="37">
                  <c:v>5.5714285714285712</c:v>
                </c:pt>
                <c:pt idx="38">
                  <c:v>6.2857142857142856</c:v>
                </c:pt>
                <c:pt idx="39">
                  <c:v>6.8571428571428568</c:v>
                </c:pt>
                <c:pt idx="40">
                  <c:v>6.7142857142857144</c:v>
                </c:pt>
                <c:pt idx="41">
                  <c:v>6.7142857142857144</c:v>
                </c:pt>
                <c:pt idx="42">
                  <c:v>8.2857142857142865</c:v>
                </c:pt>
                <c:pt idx="43">
                  <c:v>7.7142857142857144</c:v>
                </c:pt>
                <c:pt idx="44">
                  <c:v>8.2857142857142865</c:v>
                </c:pt>
                <c:pt idx="45">
                  <c:v>9.1428571428571423</c:v>
                </c:pt>
                <c:pt idx="46">
                  <c:v>10</c:v>
                </c:pt>
                <c:pt idx="47">
                  <c:v>10.285714285714286</c:v>
                </c:pt>
                <c:pt idx="48">
                  <c:v>10.285714285714286</c:v>
                </c:pt>
                <c:pt idx="49">
                  <c:v>8</c:v>
                </c:pt>
                <c:pt idx="50">
                  <c:v>8.7142857142857135</c:v>
                </c:pt>
                <c:pt idx="51">
                  <c:v>9.2857142857142865</c:v>
                </c:pt>
                <c:pt idx="52">
                  <c:v>9.7142857142857135</c:v>
                </c:pt>
                <c:pt idx="53">
                  <c:v>10.142857142857142</c:v>
                </c:pt>
                <c:pt idx="54">
                  <c:v>11.857142857142858</c:v>
                </c:pt>
                <c:pt idx="55">
                  <c:v>12.142857142857142</c:v>
                </c:pt>
                <c:pt idx="56">
                  <c:v>12.428571428571429</c:v>
                </c:pt>
                <c:pt idx="57">
                  <c:v>12.142857142857142</c:v>
                </c:pt>
                <c:pt idx="58">
                  <c:v>12</c:v>
                </c:pt>
                <c:pt idx="59">
                  <c:v>11.857142857142858</c:v>
                </c:pt>
                <c:pt idx="60">
                  <c:v>12.714285714285714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C74-4E57-AA5E-8958015628AC}"/>
            </c:ext>
          </c:extLst>
        </c:ser>
        <c:ser>
          <c:idx val="2"/>
          <c:order val="2"/>
          <c:tx>
            <c:strRef>
              <c:f>'other smoothing'!$D$1</c:f>
              <c:strCache>
                <c:ptCount val="1"/>
                <c:pt idx="0">
                  <c:v>30 day smooth count</c:v>
                </c:pt>
              </c:strCache>
            </c:strRef>
          </c:tx>
          <c:spPr>
            <a:ln w="28575" cap="rnd">
              <a:solidFill>
                <a:schemeClr val="accent6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'other smoothing'!$A$2:$A$62</c:f>
              <c:numCache>
                <c:formatCode>m/d/yyyy</c:formatCode>
                <c:ptCount val="61"/>
                <c:pt idx="0">
                  <c:v>42856</c:v>
                </c:pt>
                <c:pt idx="1">
                  <c:v>42857</c:v>
                </c:pt>
                <c:pt idx="2">
                  <c:v>42858</c:v>
                </c:pt>
                <c:pt idx="3">
                  <c:v>42859</c:v>
                </c:pt>
                <c:pt idx="4">
                  <c:v>42860</c:v>
                </c:pt>
                <c:pt idx="5">
                  <c:v>42861</c:v>
                </c:pt>
                <c:pt idx="6">
                  <c:v>42862</c:v>
                </c:pt>
                <c:pt idx="7">
                  <c:v>42863</c:v>
                </c:pt>
                <c:pt idx="8">
                  <c:v>42864</c:v>
                </c:pt>
                <c:pt idx="9">
                  <c:v>42865</c:v>
                </c:pt>
                <c:pt idx="10">
                  <c:v>42866</c:v>
                </c:pt>
                <c:pt idx="11">
                  <c:v>42867</c:v>
                </c:pt>
                <c:pt idx="12">
                  <c:v>42868</c:v>
                </c:pt>
                <c:pt idx="13">
                  <c:v>42869</c:v>
                </c:pt>
                <c:pt idx="14">
                  <c:v>42870</c:v>
                </c:pt>
                <c:pt idx="15">
                  <c:v>42871</c:v>
                </c:pt>
                <c:pt idx="16">
                  <c:v>42872</c:v>
                </c:pt>
                <c:pt idx="17">
                  <c:v>42873</c:v>
                </c:pt>
                <c:pt idx="18">
                  <c:v>42874</c:v>
                </c:pt>
                <c:pt idx="19">
                  <c:v>42875</c:v>
                </c:pt>
                <c:pt idx="20">
                  <c:v>42876</c:v>
                </c:pt>
                <c:pt idx="21">
                  <c:v>42877</c:v>
                </c:pt>
                <c:pt idx="22">
                  <c:v>42878</c:v>
                </c:pt>
                <c:pt idx="23">
                  <c:v>42879</c:v>
                </c:pt>
                <c:pt idx="24">
                  <c:v>42880</c:v>
                </c:pt>
                <c:pt idx="25">
                  <c:v>42881</c:v>
                </c:pt>
                <c:pt idx="26">
                  <c:v>42882</c:v>
                </c:pt>
                <c:pt idx="27">
                  <c:v>42883</c:v>
                </c:pt>
                <c:pt idx="28">
                  <c:v>42884</c:v>
                </c:pt>
                <c:pt idx="29">
                  <c:v>42885</c:v>
                </c:pt>
                <c:pt idx="30">
                  <c:v>42886</c:v>
                </c:pt>
                <c:pt idx="31">
                  <c:v>42887</c:v>
                </c:pt>
                <c:pt idx="32">
                  <c:v>42888</c:v>
                </c:pt>
                <c:pt idx="33">
                  <c:v>42889</c:v>
                </c:pt>
                <c:pt idx="34">
                  <c:v>42890</c:v>
                </c:pt>
                <c:pt idx="35">
                  <c:v>42891</c:v>
                </c:pt>
                <c:pt idx="36">
                  <c:v>42892</c:v>
                </c:pt>
                <c:pt idx="37">
                  <c:v>42893</c:v>
                </c:pt>
                <c:pt idx="38">
                  <c:v>42894</c:v>
                </c:pt>
                <c:pt idx="39">
                  <c:v>42895</c:v>
                </c:pt>
                <c:pt idx="40">
                  <c:v>42896</c:v>
                </c:pt>
                <c:pt idx="41">
                  <c:v>42897</c:v>
                </c:pt>
                <c:pt idx="42">
                  <c:v>42898</c:v>
                </c:pt>
                <c:pt idx="43">
                  <c:v>42899</c:v>
                </c:pt>
                <c:pt idx="44">
                  <c:v>42900</c:v>
                </c:pt>
                <c:pt idx="45">
                  <c:v>42901</c:v>
                </c:pt>
                <c:pt idx="46">
                  <c:v>42902</c:v>
                </c:pt>
                <c:pt idx="47">
                  <c:v>42903</c:v>
                </c:pt>
                <c:pt idx="48">
                  <c:v>42904</c:v>
                </c:pt>
                <c:pt idx="49">
                  <c:v>42905</c:v>
                </c:pt>
                <c:pt idx="50">
                  <c:v>42906</c:v>
                </c:pt>
                <c:pt idx="51">
                  <c:v>42907</c:v>
                </c:pt>
                <c:pt idx="52">
                  <c:v>42908</c:v>
                </c:pt>
                <c:pt idx="53">
                  <c:v>42909</c:v>
                </c:pt>
                <c:pt idx="54">
                  <c:v>42910</c:v>
                </c:pt>
                <c:pt idx="55">
                  <c:v>42911</c:v>
                </c:pt>
                <c:pt idx="56">
                  <c:v>42912</c:v>
                </c:pt>
                <c:pt idx="57">
                  <c:v>42913</c:v>
                </c:pt>
                <c:pt idx="58">
                  <c:v>42914</c:v>
                </c:pt>
                <c:pt idx="59">
                  <c:v>42915</c:v>
                </c:pt>
                <c:pt idx="60">
                  <c:v>42916</c:v>
                </c:pt>
              </c:numCache>
            </c:numRef>
          </c:cat>
          <c:val>
            <c:numRef>
              <c:f>'other smoothing'!$D$2:$D$62</c:f>
              <c:numCache>
                <c:formatCode>General</c:formatCode>
                <c:ptCount val="61"/>
                <c:pt idx="0">
                  <c:v>5.166666666666667</c:v>
                </c:pt>
                <c:pt idx="1">
                  <c:v>5.0999999999999996</c:v>
                </c:pt>
                <c:pt idx="2">
                  <c:v>5.1333333333333337</c:v>
                </c:pt>
                <c:pt idx="3">
                  <c:v>5.0999999999999996</c:v>
                </c:pt>
                <c:pt idx="4">
                  <c:v>5.2</c:v>
                </c:pt>
                <c:pt idx="5">
                  <c:v>5.0666666666666664</c:v>
                </c:pt>
                <c:pt idx="6">
                  <c:v>4.9333333333333336</c:v>
                </c:pt>
                <c:pt idx="7">
                  <c:v>4.9000000000000004</c:v>
                </c:pt>
                <c:pt idx="8">
                  <c:v>4.9666666666666668</c:v>
                </c:pt>
                <c:pt idx="9">
                  <c:v>4.9666666666666668</c:v>
                </c:pt>
                <c:pt idx="10">
                  <c:v>5</c:v>
                </c:pt>
                <c:pt idx="11">
                  <c:v>5</c:v>
                </c:pt>
                <c:pt idx="12">
                  <c:v>4.833333333333333</c:v>
                </c:pt>
                <c:pt idx="13">
                  <c:v>4.7</c:v>
                </c:pt>
                <c:pt idx="14">
                  <c:v>4.7</c:v>
                </c:pt>
                <c:pt idx="15">
                  <c:v>4.6333333333333337</c:v>
                </c:pt>
                <c:pt idx="16">
                  <c:v>4.7666666666666666</c:v>
                </c:pt>
                <c:pt idx="17">
                  <c:v>4.7</c:v>
                </c:pt>
                <c:pt idx="18">
                  <c:v>4.8</c:v>
                </c:pt>
                <c:pt idx="19">
                  <c:v>4.6333333333333337</c:v>
                </c:pt>
                <c:pt idx="20">
                  <c:v>4.5</c:v>
                </c:pt>
                <c:pt idx="21">
                  <c:v>4.5666666666666664</c:v>
                </c:pt>
                <c:pt idx="22">
                  <c:v>4.5999999999999996</c:v>
                </c:pt>
                <c:pt idx="23">
                  <c:v>4.6333333333333337</c:v>
                </c:pt>
                <c:pt idx="24">
                  <c:v>4.666666666666667</c:v>
                </c:pt>
                <c:pt idx="25">
                  <c:v>4.666666666666667</c:v>
                </c:pt>
                <c:pt idx="26">
                  <c:v>4.5</c:v>
                </c:pt>
                <c:pt idx="27">
                  <c:v>4.3666666666666663</c:v>
                </c:pt>
                <c:pt idx="28">
                  <c:v>4.2</c:v>
                </c:pt>
                <c:pt idx="29">
                  <c:v>4.3</c:v>
                </c:pt>
                <c:pt idx="30">
                  <c:v>4.4000000000000004</c:v>
                </c:pt>
                <c:pt idx="31">
                  <c:v>4.4333333333333336</c:v>
                </c:pt>
                <c:pt idx="32">
                  <c:v>4.4666666666666668</c:v>
                </c:pt>
                <c:pt idx="33">
                  <c:v>4.3</c:v>
                </c:pt>
                <c:pt idx="34">
                  <c:v>4.166666666666667</c:v>
                </c:pt>
                <c:pt idx="35">
                  <c:v>4.0666666666666664</c:v>
                </c:pt>
                <c:pt idx="36">
                  <c:v>4.5333333333333332</c:v>
                </c:pt>
                <c:pt idx="37">
                  <c:v>4.7666666666666666</c:v>
                </c:pt>
                <c:pt idx="38">
                  <c:v>5</c:v>
                </c:pt>
                <c:pt idx="39">
                  <c:v>5.0333333333333332</c:v>
                </c:pt>
                <c:pt idx="40">
                  <c:v>4.8666666666666663</c:v>
                </c:pt>
                <c:pt idx="41">
                  <c:v>4.666666666666667</c:v>
                </c:pt>
                <c:pt idx="42">
                  <c:v>5.0333333333333332</c:v>
                </c:pt>
                <c:pt idx="43">
                  <c:v>5.4</c:v>
                </c:pt>
                <c:pt idx="44">
                  <c:v>5.7666666666666666</c:v>
                </c:pt>
                <c:pt idx="45">
                  <c:v>6.166666666666667</c:v>
                </c:pt>
                <c:pt idx="46">
                  <c:v>6.5333333333333332</c:v>
                </c:pt>
                <c:pt idx="47">
                  <c:v>6.3</c:v>
                </c:pt>
                <c:pt idx="48">
                  <c:v>6.2</c:v>
                </c:pt>
                <c:pt idx="49">
                  <c:v>5.9333333333333336</c:v>
                </c:pt>
                <c:pt idx="50">
                  <c:v>6.4666666666666668</c:v>
                </c:pt>
                <c:pt idx="51">
                  <c:v>6.9666666666666668</c:v>
                </c:pt>
                <c:pt idx="52">
                  <c:v>7.4</c:v>
                </c:pt>
                <c:pt idx="53">
                  <c:v>7.7666666666666666</c:v>
                </c:pt>
                <c:pt idx="54">
                  <c:v>8.0333333333333332</c:v>
                </c:pt>
                <c:pt idx="55">
                  <c:v>7.9</c:v>
                </c:pt>
                <c:pt idx="56">
                  <c:v>7.8</c:v>
                </c:pt>
                <c:pt idx="57">
                  <c:v>8.2666666666666675</c:v>
                </c:pt>
                <c:pt idx="58">
                  <c:v>8.7333333333333325</c:v>
                </c:pt>
                <c:pt idx="59">
                  <c:v>9.3666666666666671</c:v>
                </c:pt>
                <c:pt idx="60">
                  <c:v>9.8666666666666671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C74-4E57-AA5E-8958015628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34433736"/>
        <c:axId val="534429472"/>
      </c:lineChart>
      <c:dateAx>
        <c:axId val="53443373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429472"/>
        <c:crosses val="autoZero"/>
        <c:auto val="1"/>
        <c:lblOffset val="100"/>
        <c:baseTimeUnit val="days"/>
      </c:dateAx>
      <c:valAx>
        <c:axId val="534429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433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F034C-1D5D-4E4D-86AC-BE753D89695A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1C2BB-3EFD-4618-B14A-61920AE8D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26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DB64C-3E83-4C0D-BA87-307B71C8D1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83869D-DC52-4093-A1D9-8175AEF1C2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E32C8-7E9C-480E-8363-DDA305177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2F19F-DDB4-405D-941B-3A3CABF8D554}" type="datetime1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236F0-1457-4982-A3D0-FFA968D4C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AE686-5523-4D52-9E3A-1F4BE9832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70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337FA-BE98-47C8-AC3C-F866520D5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8665BE-E0FF-41CD-A7DD-F198ACDE95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7A9BF-BB5E-43BA-B720-6C3950308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118A-5A34-4598-849C-E1D7AB02A0CE}" type="datetime1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CA14D-7D7A-4E8A-AEC9-0794ACC43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D356E-656A-4809-8695-C1B64E08A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67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D91CC4-C4AD-4932-9C8A-B976C899E8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C62051-C23B-44D1-9949-5DAEB14A23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92660-137B-4950-A6A8-B1294EAAB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97D3-363B-483D-B00E-38D380188EB7}" type="datetime1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4592F-6749-4A27-98F8-5C2CA9BD6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3BB6A-E774-4D4B-A746-F580D3BB2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39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798ED-D6DF-4A2E-ABBD-765D45477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5E544-84E1-4BAA-9573-6225914D2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E0232-E2AA-43FC-BB9E-3D2531FE5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1E90-9EB8-4317-B6AB-564343AF02DD}" type="datetime1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EAFB8-CF6B-4168-BC74-1A244D3AA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E3441-811F-4EB3-B3AC-C94FD8E52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4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D9D35-FC0B-46D6-8104-E3C8964C3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C4048-BCF1-443A-8B8A-0992F33EF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487EC-BA2C-470C-9943-BA45A7C92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57F6C-E8E8-45EE-AF89-7A07CE4BC8E8}" type="datetime1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EAF73-7CE4-4A43-B1F4-8B4508919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B3A6D-E521-47BA-AC13-B293AB744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000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ED9EA-3B29-49B2-A812-009BC9F13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30C87-1819-42AC-9FB0-C06E0D9279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8AAA7C-8B38-4689-885A-5D3CC832BA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8FC708-41DE-467C-A359-4039D7C0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DB35-2195-49A2-816A-7C4DA6830710}" type="datetime1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BC2BCD-6B67-489A-B7DD-8AC0844AF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9A16F7-AE25-4DA4-A507-14AF55F1A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27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3CC68-B878-404A-9618-D0C20D215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F98C0B-0171-48F6-8E65-78217DEA2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C61C81-84D2-4F4E-B98A-75856FE6D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2F11A9-94D4-4813-83D1-1913C6379C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49376B-4283-4F91-BCB6-B724F79B42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105EF9-D0AB-4197-92DD-841B1C963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562C-D01E-41DB-87C4-6B5EE607221D}" type="datetime1">
              <a:rPr lang="en-US" smtClean="0"/>
              <a:t>2/1/2018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670FEB-0A3D-4D39-A6CD-AB24B882C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0E7E7A-C855-4E0E-996F-0EF91D630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785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7A0AF-A889-4C3C-B44C-0B2CBACAE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BAACF4-356E-471D-8DC0-641EA7F45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A14-9079-4E27-8520-712548773695}" type="datetime1">
              <a:rPr lang="en-US" smtClean="0"/>
              <a:t>2/1/2018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233D1C-46BB-4D52-9304-0FA07EE13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37CC99-04B1-441F-81CC-12C5587E6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14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B73125-68AA-4F8D-8B3A-D0A9DE8B1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BDD60-D001-4E8B-A920-4D0B2D1E67CC}" type="datetime1">
              <a:rPr lang="en-US" smtClean="0"/>
              <a:t>2/1/2018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93B428-044E-4700-8651-2CCE21BC9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4BCC70-BA8D-48BA-B4F7-0B8DE9019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11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6C6F9-6A0D-49DF-AA72-3E7A96A0B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033F8-69D3-4D52-ABC8-517F14FD0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E7A530-A877-4A91-8D41-59F8CEE8D0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E3FD48-49F3-471F-B06A-0D623C1AC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EC36-DB94-4985-8A74-BA5DB5DA5366}" type="datetime1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3C3E26-144E-4749-86E8-A4BB4241A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18BAE1-DE23-4A2F-834A-B44134FC5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28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3D95A-CD02-4041-BAA1-921A9C547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945FFB-F344-4A24-8B83-DBF80EA2AE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325FA5-479A-4417-BCC3-099295A0E4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096D86-B487-4C7A-9FD6-FF74DE420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DDA59-F2AE-4564-A7FB-D79000FFBD16}" type="datetime1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1C74E1-0E7B-43AF-A583-CC4FF9212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C464A5-ABF1-40E2-AEDF-63D610B68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6E36-7946-46BA-BEF3-58865014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52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A090D5-F4D0-4793-97D9-E49AC7C01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91D0CD-B7EA-4D9F-BDAC-E10B32BD34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82E15-AB8C-49C2-B7C9-3FCE880406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67B95-E415-44D9-9477-2CA1F4C1B85B}" type="datetime1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745FC-B81F-45D9-A2A9-CC812D7857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63B25-B00A-454F-9C4B-35966BBA4B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06E36-7946-46BA-BEF3-58865014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22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E09B7-CC1C-4660-B877-C293A36EEA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Timeframes for trend detection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3572B6-9346-442F-9D21-C375E5C71D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484C52-B02B-43ED-A364-5DF297CC9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360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FD4-5E3C-46EC-B6BC-BF7574E3C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A4B71-A1E1-4758-B0E0-67C585C18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93E86D-0FCD-478B-B403-1AEC436AB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98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FD4-5E3C-46EC-B6BC-BF7574E3C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A4B71-A1E1-4758-B0E0-67C585C18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D636C2-13BC-476F-8F93-4C33AC29A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25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0612D-1294-492C-917F-C29C1E3AA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Trend over 30 days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234B0C0-312B-4C4E-AC3D-EB5B7C99C5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998"/>
          <a:stretch/>
        </p:blipFill>
        <p:spPr>
          <a:xfrm>
            <a:off x="993076" y="1517904"/>
            <a:ext cx="9858375" cy="30614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E95398-03E2-4BFA-9DF8-0C2988E02AD2}"/>
              </a:ext>
            </a:extLst>
          </p:cNvPr>
          <p:cNvSpPr txBox="1"/>
          <p:nvPr/>
        </p:nvSpPr>
        <p:spPr>
          <a:xfrm>
            <a:off x="768096" y="4864608"/>
            <a:ext cx="10168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Most of the time the most important trends are what’s happening “now”</a:t>
            </a:r>
          </a:p>
          <a:p>
            <a:r>
              <a:rPr lang="en-GB" dirty="0" err="1"/>
              <a:t>ie</a:t>
            </a:r>
            <a:r>
              <a:rPr lang="en-GB" dirty="0"/>
              <a:t> what complaints are trending up to today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D43B60-7F97-438B-B332-8CDAECFBA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E24ECE72-00D6-4E06-872E-12569EB6799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286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FD4-5E3C-46EC-B6BC-BF7574E3C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Seasonality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4BD6827-66D4-4E63-875C-5493B29DA914}"/>
              </a:ext>
            </a:extLst>
          </p:cNvPr>
          <p:cNvSpPr txBox="1">
            <a:spLocks/>
          </p:cNvSpPr>
          <p:nvPr/>
        </p:nvSpPr>
        <p:spPr>
          <a:xfrm>
            <a:off x="635726" y="3910149"/>
            <a:ext cx="10718074" cy="2266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Complaints tend to have weekly seasonality with high counts during the week, low at weekend</a:t>
            </a:r>
          </a:p>
          <a:p>
            <a:r>
              <a:rPr lang="en-GB" sz="2000" dirty="0"/>
              <a:t>Confirmed by CFPB and </a:t>
            </a:r>
            <a:r>
              <a:rPr lang="en-GB" sz="2000" dirty="0" err="1"/>
              <a:t>PoC</a:t>
            </a:r>
            <a:r>
              <a:rPr lang="en-GB" sz="2000" dirty="0"/>
              <a:t> data</a:t>
            </a:r>
          </a:p>
          <a:p>
            <a:r>
              <a:rPr lang="en-GB" sz="2000" dirty="0"/>
              <a:t>Difficult to determine trends  -&gt; apply averaging to smooth out the weekly cycle</a:t>
            </a:r>
            <a:endParaRPr lang="en-US" sz="2000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ACC2A89-9069-4FF8-A229-B0E7E83A15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2611604"/>
              </p:ext>
            </p:extLst>
          </p:nvPr>
        </p:nvGraphicFramePr>
        <p:xfrm>
          <a:off x="5212080" y="235041"/>
          <a:ext cx="6141720" cy="363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A3DE429-CAD5-48A3-BD55-56585A5C0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52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FD4-5E3C-46EC-B6BC-BF7574E3C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Smoothing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4BD6827-66D4-4E63-875C-5493B29DA914}"/>
              </a:ext>
            </a:extLst>
          </p:cNvPr>
          <p:cNvSpPr txBox="1">
            <a:spLocks/>
          </p:cNvSpPr>
          <p:nvPr/>
        </p:nvSpPr>
        <p:spPr>
          <a:xfrm>
            <a:off x="635726" y="3910149"/>
            <a:ext cx="10718074" cy="2266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Smoothing is done on past data ( can’t do centred smoothing – “look ahead” is not allowed )</a:t>
            </a:r>
          </a:p>
          <a:p>
            <a:r>
              <a:rPr lang="en-GB" sz="2000" dirty="0"/>
              <a:t>Smoothing is based on average of previous x days, x is a configuration parameter set by user</a:t>
            </a:r>
          </a:p>
          <a:p>
            <a:r>
              <a:rPr lang="en-GB" sz="2000" dirty="0"/>
              <a:t>Smoothing introduces lag so aim to use the smallest number that gives reasonable results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0CF1851-A638-4C76-9692-CFB7C1D962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2758658"/>
              </p:ext>
            </p:extLst>
          </p:nvPr>
        </p:nvGraphicFramePr>
        <p:xfrm>
          <a:off x="5329646" y="365125"/>
          <a:ext cx="6217920" cy="3089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AD7AB1-456A-40B8-BA1A-9A6260327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4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FD4-5E3C-46EC-B6BC-BF7574E3C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31279" cy="1325563"/>
          </a:xfrm>
        </p:spPr>
        <p:txBody>
          <a:bodyPr/>
          <a:lstStyle/>
          <a:p>
            <a:r>
              <a:rPr lang="en-GB" dirty="0"/>
              <a:t>Smoothing Factor Trade-off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4BD6827-66D4-4E63-875C-5493B29DA914}"/>
              </a:ext>
            </a:extLst>
          </p:cNvPr>
          <p:cNvSpPr txBox="1">
            <a:spLocks/>
          </p:cNvSpPr>
          <p:nvPr/>
        </p:nvSpPr>
        <p:spPr>
          <a:xfrm>
            <a:off x="635726" y="3910149"/>
            <a:ext cx="10718074" cy="2266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Higher smoothing factor creates smoother lines</a:t>
            </a:r>
          </a:p>
          <a:p>
            <a:r>
              <a:rPr lang="en-GB" sz="2000" dirty="0"/>
              <a:t>But introduces delay and can reduce the visual impact of a trend</a:t>
            </a:r>
          </a:p>
          <a:p>
            <a:r>
              <a:rPr lang="en-GB" sz="2000" dirty="0"/>
              <a:t>Use the smallest number of days average that gives reasonable results </a:t>
            </a:r>
          </a:p>
          <a:p>
            <a:r>
              <a:rPr lang="en-GB" sz="2000" dirty="0"/>
              <a:t>7 days is a good starting point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AC707FD-3758-43A7-B260-A576302EF2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0866937"/>
              </p:ext>
            </p:extLst>
          </p:nvPr>
        </p:nvGraphicFramePr>
        <p:xfrm>
          <a:off x="6169479" y="267449"/>
          <a:ext cx="5184321" cy="3442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D4777F-0A09-4C6D-98D9-368E0B926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CC2961B-32F8-4A2C-BE57-C8B5B0AF572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449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FD4-5E3C-46EC-B6BC-BF7574E3C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Sliding Window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A4B71-A1E1-4758-B0E0-67C585C18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sasdf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940131-5698-4D7D-8D56-AAC9DDB73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31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FD4-5E3C-46EC-B6BC-BF7574E3C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All data appears in the Rear-view mirror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A4B71-A1E1-4758-B0E0-67C585C18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</a:t>
            </a:r>
            <a:r>
              <a:rPr lang="en-US" dirty="0"/>
              <a:t>n a </a:t>
            </a:r>
            <a:r>
              <a:rPr lang="en-US" dirty="0" err="1"/>
              <a:t>PoC</a:t>
            </a:r>
            <a:r>
              <a:rPr lang="en-US" dirty="0"/>
              <a:t> with ‘historic’ data we apply a sliding window to simulate what trends we would have been able to identify at any given point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88619A-9AFD-46ED-BCB3-8348A4375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209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FD4-5E3C-46EC-B6BC-BF7574E3C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Early Trend Detection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A4B71-A1E1-4758-B0E0-67C585C18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3B52F0-E0EA-4341-A125-C596BEAC6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70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FD4-5E3C-46EC-B6BC-BF7574E3C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Google </a:t>
            </a:r>
            <a:r>
              <a:rPr lang="en-GB"/>
              <a:t>trends: searches on CFPB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6F1E8E3-0FE8-4A3A-961D-5EC7E7ECA7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9051" y="2044852"/>
            <a:ext cx="7034349" cy="243909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79CF0A-ABAE-4077-A22C-FED240A79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84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232</Words>
  <Application>Microsoft Office PowerPoint</Application>
  <PresentationFormat>Widescreen</PresentationFormat>
  <Paragraphs>34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Timeframes for trend detection</vt:lpstr>
      <vt:lpstr>Trend over 30 days</vt:lpstr>
      <vt:lpstr>Seasonality</vt:lpstr>
      <vt:lpstr>Smoothing</vt:lpstr>
      <vt:lpstr>Smoothing Factor Trade-off</vt:lpstr>
      <vt:lpstr>Sliding Window</vt:lpstr>
      <vt:lpstr>All data appears in the Rear-view mirror</vt:lpstr>
      <vt:lpstr>Early Trend Detection</vt:lpstr>
      <vt:lpstr>Google trends: searches on CFPB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Owen McGivney</dc:creator>
  <cp:lastModifiedBy>Owen McGivney</cp:lastModifiedBy>
  <cp:revision>32</cp:revision>
  <dcterms:created xsi:type="dcterms:W3CDTF">2017-12-18T13:39:37Z</dcterms:created>
  <dcterms:modified xsi:type="dcterms:W3CDTF">2018-02-01T10:31:39Z</dcterms:modified>
</cp:coreProperties>
</file>